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906000" type="A4"/>
  <p:notesSz cx="9906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2232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na McBride" userId="5355fa4ccc29bc9a" providerId="LiveId" clId="{3977B113-B012-48A6-B46C-D0C813A25203}"/>
    <pc:docChg chg="modMainMaster">
      <pc:chgData name="Cristina McBride" userId="5355fa4ccc29bc9a" providerId="LiveId" clId="{3977B113-B012-48A6-B46C-D0C813A25203}" dt="2019-09-25T13:20:37.828" v="1" actId="20577"/>
      <pc:docMkLst>
        <pc:docMk/>
      </pc:docMkLst>
      <pc:sldMasterChg chg="modSp">
        <pc:chgData name="Cristina McBride" userId="5355fa4ccc29bc9a" providerId="LiveId" clId="{3977B113-B012-48A6-B46C-D0C813A25203}" dt="2019-09-25T13:20:37.828" v="1" actId="20577"/>
        <pc:sldMasterMkLst>
          <pc:docMk/>
          <pc:sldMasterMk cId="0" sldId="2147483648"/>
        </pc:sldMasterMkLst>
        <pc:spChg chg="mod">
          <ac:chgData name="Cristina McBride" userId="5355fa4ccc29bc9a" providerId="LiveId" clId="{3977B113-B012-48A6-B46C-D0C813A25203}" dt="2019-09-25T13:20:37.828" v="1" actId="20577"/>
          <ac:spMkLst>
            <pc:docMk/>
            <pc:sldMasterMk cId="0" sldId="2147483648"/>
            <ac:spMk id="22" creationId="{00000000-0000-0000-0000-000000000000}"/>
          </ac:spMkLst>
        </pc:sp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 bwMode="auto"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auto"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>
              <a:defRPr/>
            </a:pPr>
            <a:r>
              <a:rPr lang="en-US"/>
              <a:t>Click to edit Master subtitle style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Title and Vertical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Vertical Title an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4907757" y="527403"/>
            <a:ext cx="1478756" cy="8394877"/>
          </a:xfrm>
        </p:spPr>
        <p:txBody>
          <a:bodyPr vert="eaVert"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471488" y="527403"/>
            <a:ext cx="4350544" cy="8394877"/>
          </a:xfrm>
        </p:spPr>
        <p:txBody>
          <a:bodyPr vert="eaVert"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Section Header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wo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471488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471863" y="2637014"/>
            <a:ext cx="2914650" cy="6285266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Comparis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72381" y="527405"/>
            <a:ext cx="5915025" cy="1914702"/>
          </a:xfrm>
        </p:spPr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6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472381" y="3618442"/>
            <a:ext cx="2901255" cy="5322183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8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3471863" y="3618442"/>
            <a:ext cx="2915543" cy="5322183"/>
          </a:xfrm>
        </p:spPr>
        <p:txBody>
          <a:bodyPr/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Content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 bwMode="auto">
          <a:xfrm>
            <a:off x="2915543" y="1426282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Picture with Caption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 bwMode="auto">
          <a:xfrm>
            <a:off x="472381" y="660400"/>
            <a:ext cx="2211884" cy="2311399"/>
          </a:xfrm>
        </p:spPr>
        <p:txBody>
          <a:bodyPr anchor="b"/>
          <a:lstStyle>
            <a:lvl1pPr>
              <a:defRPr sz="2400"/>
            </a:lvl1pPr>
          </a:lstStyle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2915543" y="1426282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>
              <a:defRPr/>
            </a:pPr>
            <a:r>
              <a:rPr lang="en-US"/>
              <a:t>Click icon to add picture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472381" y="2971800"/>
            <a:ext cx="2211884" cy="550562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>
              <a:defRPr/>
            </a:pPr>
            <a:r>
              <a:rPr lang="en-US"/>
              <a:t>Click to edit Master text styles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</p:spTree>
  </p:cSld>
  <p:clrMapOvr>
    <a:masterClrMapping/>
  </p:clrMapOvr>
  <p:hf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 noGrp="1"/>
          </p:cNvSpPr>
          <p:nvPr>
            <p:ph type="title"/>
          </p:nvPr>
        </p:nvSpPr>
        <p:spPr bwMode="auto"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en-US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en-US"/>
              <a:t>Click to edit Master text styles</a:t>
            </a:r>
            <a:endParaRPr/>
          </a:p>
          <a:p>
            <a:pPr lvl="1">
              <a:defRPr/>
            </a:pPr>
            <a:r>
              <a:rPr lang="en-US"/>
              <a:t>Second level</a:t>
            </a:r>
            <a:endParaRPr/>
          </a:p>
          <a:p>
            <a:pPr lvl="2">
              <a:defRPr/>
            </a:pPr>
            <a:r>
              <a:rPr lang="en-US"/>
              <a:t>Third level</a:t>
            </a:r>
            <a:endParaRPr/>
          </a:p>
          <a:p>
            <a:pPr lvl="3">
              <a:defRPr/>
            </a:pPr>
            <a:r>
              <a:rPr lang="en-US"/>
              <a:t>Fourth level</a:t>
            </a:r>
            <a:endParaRPr/>
          </a:p>
          <a:p>
            <a:pPr lvl="4">
              <a:defRPr/>
            </a:pPr>
            <a:r>
              <a:rPr lang="en-US"/>
              <a:t>Fifth level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D3F80EA-4D18-42E2-A9EE-5068AB388FCC}" type="datetimeFigureOut">
              <a:rPr lang="en-GB"/>
              <a:t>25/09/2019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D2C076C-76F7-401A-855D-38F50868F35F}" type="slidenum">
              <a:rPr lang="en-GB"/>
              <a:t>‹#›</a:t>
            </a:fld>
            <a:endParaRPr lang="en-GB"/>
          </a:p>
        </p:txBody>
      </p:sp>
      <p:grpSp>
        <p:nvGrpSpPr>
          <p:cNvPr id="9" name="Group 12"/>
          <p:cNvGrpSpPr/>
          <p:nvPr userDrawn="1"/>
        </p:nvGrpSpPr>
        <p:grpSpPr bwMode="auto">
          <a:xfrm>
            <a:off x="89267" y="228600"/>
            <a:ext cx="6768733" cy="9677400"/>
            <a:chOff x="89267" y="228600"/>
            <a:chExt cx="6768733" cy="9677400"/>
          </a:xfrm>
        </p:grpSpPr>
        <p:grpSp>
          <p:nvGrpSpPr>
            <p:cNvPr id="10" name="Group 13"/>
            <p:cNvGrpSpPr/>
            <p:nvPr/>
          </p:nvGrpSpPr>
          <p:grpSpPr bwMode="auto">
            <a:xfrm>
              <a:off x="3873500" y="7162800"/>
              <a:ext cx="2984500" cy="2743200"/>
              <a:chOff x="3892955" y="7162800"/>
              <a:chExt cx="2984500" cy="2743200"/>
            </a:xfrm>
          </p:grpSpPr>
          <p:sp>
            <p:nvSpPr>
              <p:cNvPr id="11" name="Rectangle 24"/>
              <p:cNvSpPr/>
              <p:nvPr/>
            </p:nvSpPr>
            <p:spPr bwMode="auto">
              <a:xfrm>
                <a:off x="5353455" y="8458200"/>
                <a:ext cx="1524000" cy="1447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/>
              </a:p>
            </p:txBody>
          </p:sp>
          <p:sp>
            <p:nvSpPr>
              <p:cNvPr id="12" name="Oval 25"/>
              <p:cNvSpPr/>
              <p:nvPr/>
            </p:nvSpPr>
            <p:spPr bwMode="auto">
              <a:xfrm>
                <a:off x="3892955" y="7162800"/>
                <a:ext cx="2984500" cy="2743194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defRPr/>
                </a:pPr>
                <a:endParaRPr lang="en-GB"/>
              </a:p>
            </p:txBody>
          </p:sp>
        </p:grpSp>
        <p:grpSp>
          <p:nvGrpSpPr>
            <p:cNvPr id="13" name="Group 14"/>
            <p:cNvGrpSpPr/>
            <p:nvPr/>
          </p:nvGrpSpPr>
          <p:grpSpPr bwMode="auto">
            <a:xfrm>
              <a:off x="89267" y="9498149"/>
              <a:ext cx="3574335" cy="353943"/>
              <a:chOff x="152400" y="9458794"/>
              <a:chExt cx="3574335" cy="353943"/>
            </a:xfrm>
          </p:grpSpPr>
          <p:sp>
            <p:nvSpPr>
              <p:cNvPr id="14" name="Rectangle 22"/>
              <p:cNvSpPr/>
              <p:nvPr/>
            </p:nvSpPr>
            <p:spPr bwMode="auto">
              <a:xfrm>
                <a:off x="551954" y="9458794"/>
                <a:ext cx="3174781" cy="353943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700">
                    <a:latin typeface="Arial"/>
                  </a:rPr>
                  <a:t>This project is co-funded by the European Union</a:t>
                </a:r>
                <a:endParaRPr/>
              </a:p>
              <a:p>
                <a:pPr lvl="0" algn="just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700">
                    <a:latin typeface="Arial"/>
                  </a:rPr>
                  <a:t>Project: 773903</a:t>
                </a:r>
                <a:r>
                  <a:rPr lang="en-US" sz="1000">
                    <a:latin typeface="Arial"/>
                  </a:rPr>
                  <a:t>  </a:t>
                </a:r>
                <a:endParaRPr lang="en-GB" sz="1000"/>
              </a:p>
            </p:txBody>
          </p:sp>
          <p:pic>
            <p:nvPicPr>
              <p:cNvPr id="15" name="Picture 23"/>
              <p:cNvPicPr>
                <a:picLocks noChangeAspect="1"/>
              </p:cNvPicPr>
              <p:nvPr/>
            </p:nvPicPr>
            <p:blipFill>
              <a:blip r:embed="rId13"/>
              <a:stretch/>
            </p:blipFill>
            <p:spPr bwMode="auto">
              <a:xfrm>
                <a:off x="152400" y="9481493"/>
                <a:ext cx="443683" cy="296528"/>
              </a:xfrm>
              <a:prstGeom prst="rect">
                <a:avLst/>
              </a:prstGeom>
            </p:spPr>
          </p:pic>
        </p:grpSp>
        <p:grpSp>
          <p:nvGrpSpPr>
            <p:cNvPr id="16" name="Group 15"/>
            <p:cNvGrpSpPr/>
            <p:nvPr/>
          </p:nvGrpSpPr>
          <p:grpSpPr bwMode="auto">
            <a:xfrm>
              <a:off x="4876800" y="228600"/>
              <a:ext cx="1905000" cy="945487"/>
              <a:chOff x="228600" y="312318"/>
              <a:chExt cx="1905000" cy="945487"/>
            </a:xfrm>
          </p:grpSpPr>
          <p:sp>
            <p:nvSpPr>
              <p:cNvPr id="17" name="Rectangle 20"/>
              <p:cNvSpPr/>
              <p:nvPr/>
            </p:nvSpPr>
            <p:spPr bwMode="auto">
              <a:xfrm>
                <a:off x="228600" y="919251"/>
                <a:ext cx="1905000" cy="338554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algn="ctr">
                  <a:defRPr/>
                </a:pPr>
                <a:r>
                  <a:rPr lang="en-GB" sz="800">
                    <a:latin typeface="Arial"/>
                    <a:cs typeface="Arial"/>
                  </a:rPr>
                  <a:t>Managing water scarcity in European and Chinese cropping systems</a:t>
                </a:r>
                <a:endParaRPr/>
              </a:p>
            </p:txBody>
          </p:sp>
          <p:pic>
            <p:nvPicPr>
              <p:cNvPr id="18" name="Picture 21" descr="A close up of a logo&#10;&#10;Description automatically generated"/>
              <p:cNvPicPr>
                <a:picLocks noChangeAspect="1"/>
              </p:cNvPicPr>
              <p:nvPr/>
            </p:nvPicPr>
            <p:blipFill>
              <a:blip r:embed="rId14"/>
              <a:stretch/>
            </p:blipFill>
            <p:spPr bwMode="auto">
              <a:xfrm>
                <a:off x="723900" y="312318"/>
                <a:ext cx="1028700" cy="606933"/>
              </a:xfrm>
              <a:prstGeom prst="rect">
                <a:avLst/>
              </a:prstGeom>
            </p:spPr>
          </p:pic>
        </p:grpSp>
        <p:cxnSp>
          <p:nvCxnSpPr>
            <p:cNvPr id="19" name="Straight Connector 16"/>
            <p:cNvCxnSpPr>
              <a:cxnSpLocks/>
            </p:cNvCxnSpPr>
            <p:nvPr/>
          </p:nvCxnSpPr>
          <p:spPr bwMode="auto">
            <a:xfrm>
              <a:off x="304800" y="1287882"/>
              <a:ext cx="6172200" cy="0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0" name="Group 17"/>
            <p:cNvGrpSpPr/>
            <p:nvPr/>
          </p:nvGrpSpPr>
          <p:grpSpPr bwMode="auto">
            <a:xfrm>
              <a:off x="2656840" y="9509050"/>
              <a:ext cx="3402769" cy="307777"/>
              <a:chOff x="3067738" y="9471777"/>
              <a:chExt cx="3521300" cy="307777"/>
            </a:xfrm>
          </p:grpSpPr>
          <p:pic>
            <p:nvPicPr>
              <p:cNvPr id="21" name="Picture 2" descr="Image result for chinese flag"/>
              <p:cNvPicPr>
                <a:picLocks noChangeAspect="1" noChangeArrowheads="1"/>
              </p:cNvPicPr>
              <p:nvPr userDrawn="1"/>
            </p:nvPicPr>
            <p:blipFill>
              <a:blip r:embed="rId15"/>
              <a:stretch/>
            </p:blipFill>
            <p:spPr bwMode="auto">
              <a:xfrm>
                <a:off x="3067738" y="9477402"/>
                <a:ext cx="445601" cy="296528"/>
              </a:xfrm>
              <a:prstGeom prst="rect">
                <a:avLst/>
              </a:prstGeom>
              <a:noFill/>
            </p:spPr>
          </p:pic>
          <p:sp>
            <p:nvSpPr>
              <p:cNvPr id="22" name="Rectangle 19"/>
              <p:cNvSpPr/>
              <p:nvPr/>
            </p:nvSpPr>
            <p:spPr bwMode="auto">
              <a:xfrm>
                <a:off x="3460389" y="9471777"/>
                <a:ext cx="3128649" cy="307777"/>
              </a:xfrm>
              <a:prstGeom prst="rect">
                <a:avLst/>
              </a:prstGeom>
              <a:grpFill/>
            </p:spPr>
            <p:txBody>
              <a:bodyPr wrap="square">
                <a:spAutoFit/>
              </a:bodyPr>
              <a:lstStyle/>
              <a:p>
                <a:pPr lvl="0" algn="just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700" dirty="0">
                    <a:latin typeface="Arial"/>
                  </a:rPr>
                  <a:t>This project is co-funded by the Chinese Ministry of Science &amp; Technology under CFM (China-EU Co-Funding Mechanism)  </a:t>
                </a:r>
                <a:endParaRPr lang="en-GB" sz="700" dirty="0"/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/>
  <p:txStyles>
    <p:titleStyle>
      <a:lvl1pPr algn="l" defTabSz="685800">
        <a:lnSpc>
          <a:spcPct val="90000"/>
        </a:lnSpc>
        <a:spcBef>
          <a:spcPts val="0"/>
        </a:spcBef>
        <a:buNone/>
        <a:defRPr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>
        <a:lnSpc>
          <a:spcPct val="90000"/>
        </a:lnSpc>
        <a:spcBef>
          <a:spcPts val="750"/>
        </a:spcBef>
        <a:buFont typeface="Arial"/>
        <a:buChar char="•"/>
        <a:defRPr sz="21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>
        <a:lnSpc>
          <a:spcPct val="90000"/>
        </a:lnSpc>
        <a:spcBef>
          <a:spcPts val="375"/>
        </a:spcBef>
        <a:buFont typeface="Arial"/>
        <a:buChar char="•"/>
        <a:defRPr sz="135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>
        <a:defRPr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Title Placeholder 1"/>
          <p:cNvSpPr>
            <a:spLocks/>
          </p:cNvSpPr>
          <p:nvPr/>
        </p:nvSpPr>
        <p:spPr bwMode="auto">
          <a:xfrm>
            <a:off x="301758" y="312319"/>
            <a:ext cx="4371975" cy="6585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685800">
              <a:lnSpc>
                <a:spcPct val="90000"/>
              </a:lnSpc>
              <a:spcBef>
                <a:spcPts val="0"/>
              </a:spcBef>
              <a:buNone/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6858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2000" b="0" i="0" u="none" strike="noStrike" cap="none" spc="0">
                <a:ln>
                  <a:noFill/>
                </a:ln>
                <a:solidFill>
                  <a:srgbClr val="1F3864"/>
                </a:solidFill>
                <a:latin typeface="Calibri Light"/>
                <a:ea typeface="+mj-ea"/>
                <a:cs typeface="+mj-cs"/>
              </a:rPr>
              <a:t>Title here</a:t>
            </a:r>
            <a:endParaRPr/>
          </a:p>
        </p:txBody>
      </p:sp>
      <p:sp>
        <p:nvSpPr>
          <p:cNvPr id="5" name="TextBox 21"/>
          <p:cNvSpPr>
            <a:spLocks/>
          </p:cNvSpPr>
          <p:nvPr/>
        </p:nvSpPr>
        <p:spPr bwMode="auto">
          <a:xfrm>
            <a:off x="321359" y="971990"/>
            <a:ext cx="2416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GB" sz="1200" b="0" i="0" u="none" strike="noStrike" cap="none" spc="0">
                <a:ln>
                  <a:noFill/>
                </a:ln>
                <a:solidFill>
                  <a:srgbClr val="1F3864"/>
                </a:solidFill>
              </a:rPr>
              <a:t>Authors here</a:t>
            </a:r>
            <a:endParaRPr lang="en-GB" sz="1800" b="0" i="0" u="none" strike="noStrike" cap="none" spc="0">
              <a:ln>
                <a:noFill/>
              </a:ln>
              <a:solidFill>
                <a:srgbClr val="1F3864"/>
              </a:solidFill>
            </a:endParaRPr>
          </a:p>
        </p:txBody>
      </p:sp>
      <p:grpSp>
        <p:nvGrpSpPr>
          <p:cNvPr id="6" name="Group 22"/>
          <p:cNvGrpSpPr/>
          <p:nvPr/>
        </p:nvGrpSpPr>
        <p:grpSpPr bwMode="auto">
          <a:xfrm>
            <a:off x="321290" y="1738646"/>
            <a:ext cx="2995946" cy="2130621"/>
            <a:chOff x="471418" y="1738646"/>
            <a:chExt cx="2995946" cy="2130621"/>
          </a:xfrm>
        </p:grpSpPr>
        <p:sp>
          <p:nvSpPr>
            <p:cNvPr id="7" name="Text Placeholder 2"/>
            <p:cNvSpPr>
              <a:spLocks noAdjustHandles="1"/>
            </p:cNvSpPr>
            <p:nvPr userDrawn="1"/>
          </p:nvSpPr>
          <p:spPr bwMode="auto">
            <a:xfrm>
              <a:off x="471487" y="1738646"/>
              <a:ext cx="2995877" cy="392490"/>
            </a:xfrm>
            <a:prstGeom prst="rect">
              <a:avLst/>
            </a:prstGeom>
            <a:solidFill>
              <a:srgbClr val="A5A5A5">
                <a:lumMod val="40000"/>
                <a:lumOff val="60000"/>
              </a:srgbClr>
            </a:solidFill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lIns="91440" tIns="45720" rIns="91440" bIns="45720" rtlCol="0"/>
            <a:lstStyle>
              <a:lvl1pPr marL="0" indent="0" algn="l" defTabSz="685800">
                <a:lnSpc>
                  <a:spcPct val="90000"/>
                </a:lnSpc>
                <a:spcBef>
                  <a:spcPts val="750"/>
                </a:spcBef>
                <a:buFont typeface="Arial"/>
                <a:buNone/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5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/>
                <a:buNone/>
                <a:defRPr/>
              </a:pPr>
              <a:r>
                <a:rPr lang="en-US" sz="1600" b="0" i="0" u="none" strike="noStrike" cap="none" spc="0">
                  <a:ln>
                    <a:noFill/>
                  </a:ln>
                  <a:solidFill>
                    <a:srgbClr val="1F3864"/>
                  </a:solidFill>
                  <a:latin typeface="Calibri"/>
                  <a:ea typeface="+mn-ea"/>
                  <a:cs typeface="+mn-cs"/>
                </a:rPr>
                <a:t>Introduction</a:t>
              </a:r>
              <a:endParaRPr/>
            </a:p>
          </p:txBody>
        </p:sp>
        <p:sp>
          <p:nvSpPr>
            <p:cNvPr id="8" name="Text Placeholder 2"/>
            <p:cNvSpPr>
              <a:spLocks noAdjustHandles="1"/>
            </p:cNvSpPr>
            <p:nvPr userDrawn="1"/>
          </p:nvSpPr>
          <p:spPr bwMode="auto">
            <a:xfrm>
              <a:off x="471418" y="2131136"/>
              <a:ext cx="2995877" cy="1738131"/>
            </a:xfrm>
            <a:prstGeom prst="rect">
              <a:avLst/>
            </a:prstGeom>
            <a:grpFill/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lIns="91440" tIns="45720" rIns="91440" bIns="45720" rtlCol="0"/>
            <a:lstStyle>
              <a:lvl1pPr marL="0" indent="0" algn="l" defTabSz="685800">
                <a:lnSpc>
                  <a:spcPct val="90000"/>
                </a:lnSpc>
                <a:spcBef>
                  <a:spcPts val="750"/>
                </a:spcBef>
                <a:buFont typeface="Arial"/>
                <a:buNone/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5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/>
                <a:buNone/>
                <a:defRPr/>
              </a:pPr>
              <a:r>
                <a:rPr lang="en-US" sz="1200" b="0" i="0" u="none" strike="noStrike" cap="none" spc="0">
                  <a:ln>
                    <a:noFill/>
                  </a:ln>
                  <a:solidFill>
                    <a:srgbClr val="1F3864"/>
                  </a:solidFill>
                  <a:latin typeface="Calibri"/>
                  <a:ea typeface="+mn-ea"/>
                  <a:cs typeface="+mn-cs"/>
                </a:rPr>
                <a:t>Text here</a:t>
              </a:r>
              <a:endParaRPr/>
            </a:p>
          </p:txBody>
        </p:sp>
      </p:grpSp>
      <p:grpSp>
        <p:nvGrpSpPr>
          <p:cNvPr id="9" name="Group 25"/>
          <p:cNvGrpSpPr/>
          <p:nvPr/>
        </p:nvGrpSpPr>
        <p:grpSpPr bwMode="auto">
          <a:xfrm>
            <a:off x="3555072" y="1738646"/>
            <a:ext cx="2996673" cy="4573256"/>
            <a:chOff x="471487" y="1738646"/>
            <a:chExt cx="2996673" cy="2130622"/>
          </a:xfrm>
        </p:grpSpPr>
        <p:sp>
          <p:nvSpPr>
            <p:cNvPr id="10" name="Text Placeholder 2"/>
            <p:cNvSpPr>
              <a:spLocks noAdjustHandles="1"/>
            </p:cNvSpPr>
            <p:nvPr userDrawn="1"/>
          </p:nvSpPr>
          <p:spPr bwMode="auto">
            <a:xfrm>
              <a:off x="471487" y="1738646"/>
              <a:ext cx="2995877" cy="182856"/>
            </a:xfrm>
            <a:prstGeom prst="rect">
              <a:avLst/>
            </a:prstGeom>
            <a:solidFill>
              <a:srgbClr val="A5A5A5">
                <a:lumMod val="40000"/>
                <a:lumOff val="60000"/>
              </a:srgbClr>
            </a:solidFill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lIns="91440" tIns="45720" rIns="91440" bIns="45720" rtlCol="0"/>
            <a:lstStyle>
              <a:lvl1pPr marL="0" indent="0" algn="l" defTabSz="685800">
                <a:lnSpc>
                  <a:spcPct val="90000"/>
                </a:lnSpc>
                <a:spcBef>
                  <a:spcPts val="750"/>
                </a:spcBef>
                <a:buFont typeface="Arial"/>
                <a:buNone/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5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/>
                <a:buNone/>
                <a:defRPr/>
              </a:pPr>
              <a:r>
                <a:rPr lang="en-US" sz="1600" b="0" i="0" u="none" strike="noStrike" cap="none" spc="0">
                  <a:ln>
                    <a:noFill/>
                  </a:ln>
                  <a:solidFill>
                    <a:srgbClr val="1F3864"/>
                  </a:solidFill>
                  <a:latin typeface="Calibri"/>
                  <a:ea typeface="+mn-ea"/>
                  <a:cs typeface="+mn-cs"/>
                </a:rPr>
                <a:t>Results &amp; Discussion</a:t>
              </a:r>
              <a:endParaRPr/>
            </a:p>
          </p:txBody>
        </p:sp>
        <p:sp>
          <p:nvSpPr>
            <p:cNvPr id="11" name="Text Placeholder 2"/>
            <p:cNvSpPr>
              <a:spLocks noAdjustHandles="1"/>
            </p:cNvSpPr>
            <p:nvPr userDrawn="1"/>
          </p:nvSpPr>
          <p:spPr bwMode="auto">
            <a:xfrm>
              <a:off x="472283" y="1921503"/>
              <a:ext cx="2995877" cy="1947765"/>
            </a:xfrm>
            <a:prstGeom prst="rect">
              <a:avLst/>
            </a:prstGeom>
            <a:grpFill/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lIns="91440" tIns="45720" rIns="91440" bIns="45720" rtlCol="0"/>
            <a:lstStyle>
              <a:lvl1pPr marL="0" indent="0" algn="l" defTabSz="685800">
                <a:lnSpc>
                  <a:spcPct val="90000"/>
                </a:lnSpc>
                <a:spcBef>
                  <a:spcPts val="750"/>
                </a:spcBef>
                <a:buFont typeface="Arial"/>
                <a:buNone/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5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/>
                <a:buNone/>
                <a:defRPr/>
              </a:pPr>
              <a:r>
                <a:rPr lang="en-US" sz="1200" b="0" i="0" u="none" strike="noStrike" cap="none" spc="0">
                  <a:ln>
                    <a:noFill/>
                  </a:ln>
                  <a:solidFill>
                    <a:srgbClr val="1F3864"/>
                  </a:solidFill>
                  <a:latin typeface="Calibri"/>
                  <a:ea typeface="+mn-ea"/>
                  <a:cs typeface="+mn-cs"/>
                </a:rPr>
                <a:t>Text here</a:t>
              </a:r>
              <a:endParaRPr/>
            </a:p>
          </p:txBody>
        </p:sp>
      </p:grpSp>
      <p:grpSp>
        <p:nvGrpSpPr>
          <p:cNvPr id="12" name="Group 28"/>
          <p:cNvGrpSpPr/>
          <p:nvPr/>
        </p:nvGrpSpPr>
        <p:grpSpPr bwMode="auto">
          <a:xfrm>
            <a:off x="321359" y="4033045"/>
            <a:ext cx="2996673" cy="3741819"/>
            <a:chOff x="471487" y="1738647"/>
            <a:chExt cx="2996673" cy="2130620"/>
          </a:xfrm>
        </p:grpSpPr>
        <p:sp>
          <p:nvSpPr>
            <p:cNvPr id="13" name="Text Placeholder 2"/>
            <p:cNvSpPr>
              <a:spLocks noAdjustHandles="1"/>
            </p:cNvSpPr>
            <p:nvPr userDrawn="1"/>
          </p:nvSpPr>
          <p:spPr bwMode="auto">
            <a:xfrm>
              <a:off x="471487" y="1738647"/>
              <a:ext cx="2995877" cy="223486"/>
            </a:xfrm>
            <a:prstGeom prst="rect">
              <a:avLst/>
            </a:prstGeom>
            <a:solidFill>
              <a:srgbClr val="A5A5A5">
                <a:lumMod val="40000"/>
                <a:lumOff val="60000"/>
              </a:srgbClr>
            </a:solidFill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lIns="91440" tIns="45720" rIns="91440" bIns="45720" rtlCol="0"/>
            <a:lstStyle>
              <a:lvl1pPr marL="0" indent="0" algn="l" defTabSz="685800">
                <a:lnSpc>
                  <a:spcPct val="90000"/>
                </a:lnSpc>
                <a:spcBef>
                  <a:spcPts val="750"/>
                </a:spcBef>
                <a:buFont typeface="Arial"/>
                <a:buNone/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5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/>
                <a:buNone/>
                <a:defRPr/>
              </a:pPr>
              <a:r>
                <a:rPr lang="en-US" sz="1600" b="0" i="0" u="none" strike="noStrike" cap="none" spc="0">
                  <a:ln>
                    <a:noFill/>
                  </a:ln>
                  <a:solidFill>
                    <a:srgbClr val="1F3864"/>
                  </a:solidFill>
                  <a:latin typeface="Calibri"/>
                  <a:ea typeface="+mn-ea"/>
                  <a:cs typeface="+mn-cs"/>
                </a:rPr>
                <a:t>Methods</a:t>
              </a:r>
              <a:endParaRPr/>
            </a:p>
          </p:txBody>
        </p:sp>
        <p:sp>
          <p:nvSpPr>
            <p:cNvPr id="14" name="Text Placeholder 2"/>
            <p:cNvSpPr>
              <a:spLocks noAdjustHandles="1"/>
            </p:cNvSpPr>
            <p:nvPr userDrawn="1"/>
          </p:nvSpPr>
          <p:spPr bwMode="auto">
            <a:xfrm>
              <a:off x="472283" y="1962134"/>
              <a:ext cx="2995877" cy="1907133"/>
            </a:xfrm>
            <a:prstGeom prst="rect">
              <a:avLst/>
            </a:prstGeom>
            <a:grpFill/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lIns="91440" tIns="45720" rIns="91440" bIns="45720" rtlCol="0"/>
            <a:lstStyle>
              <a:lvl1pPr marL="0" indent="0" algn="l" defTabSz="685800">
                <a:lnSpc>
                  <a:spcPct val="90000"/>
                </a:lnSpc>
                <a:spcBef>
                  <a:spcPts val="750"/>
                </a:spcBef>
                <a:buFont typeface="Arial"/>
                <a:buNone/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5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/>
                <a:buNone/>
                <a:defRPr/>
              </a:pPr>
              <a:r>
                <a:rPr lang="en-US" sz="1200" b="0" i="0" u="none" strike="noStrike" cap="none" spc="0">
                  <a:ln>
                    <a:noFill/>
                  </a:ln>
                  <a:solidFill>
                    <a:srgbClr val="1F3864"/>
                  </a:solidFill>
                  <a:latin typeface="Calibri"/>
                  <a:ea typeface="+mn-ea"/>
                  <a:cs typeface="+mn-cs"/>
                </a:rPr>
                <a:t>Text here</a:t>
              </a:r>
              <a:endParaRPr/>
            </a:p>
          </p:txBody>
        </p:sp>
      </p:grpSp>
      <p:grpSp>
        <p:nvGrpSpPr>
          <p:cNvPr id="15" name="Group 31"/>
          <p:cNvGrpSpPr/>
          <p:nvPr/>
        </p:nvGrpSpPr>
        <p:grpSpPr bwMode="auto">
          <a:xfrm>
            <a:off x="3567924" y="6650332"/>
            <a:ext cx="2996673" cy="2130621"/>
            <a:chOff x="471487" y="1738646"/>
            <a:chExt cx="2996673" cy="2130621"/>
          </a:xfrm>
        </p:grpSpPr>
        <p:sp>
          <p:nvSpPr>
            <p:cNvPr id="16" name="Text Placeholder 2"/>
            <p:cNvSpPr>
              <a:spLocks noAdjustHandles="1"/>
            </p:cNvSpPr>
            <p:nvPr userDrawn="1"/>
          </p:nvSpPr>
          <p:spPr bwMode="auto">
            <a:xfrm>
              <a:off x="471487" y="1738646"/>
              <a:ext cx="2995877" cy="392490"/>
            </a:xfrm>
            <a:prstGeom prst="rect">
              <a:avLst/>
            </a:prstGeom>
            <a:solidFill>
              <a:srgbClr val="A5A5A5">
                <a:lumMod val="40000"/>
                <a:lumOff val="60000"/>
              </a:srgbClr>
            </a:solidFill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lIns="91440" tIns="45720" rIns="91440" bIns="45720" rtlCol="0"/>
            <a:lstStyle>
              <a:lvl1pPr marL="0" indent="0" algn="l" defTabSz="685800">
                <a:lnSpc>
                  <a:spcPct val="90000"/>
                </a:lnSpc>
                <a:spcBef>
                  <a:spcPts val="750"/>
                </a:spcBef>
                <a:buFont typeface="Arial"/>
                <a:buNone/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5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/>
                <a:buNone/>
                <a:defRPr/>
              </a:pPr>
              <a:r>
                <a:rPr lang="en-US" sz="1600" b="0" i="0" u="none" strike="noStrike" cap="none" spc="0">
                  <a:ln>
                    <a:noFill/>
                  </a:ln>
                  <a:solidFill>
                    <a:srgbClr val="1F3864"/>
                  </a:solidFill>
                  <a:latin typeface="Calibri"/>
                  <a:ea typeface="+mn-ea"/>
                  <a:cs typeface="+mn-cs"/>
                </a:rPr>
                <a:t>Conclusion</a:t>
              </a:r>
              <a:endParaRPr/>
            </a:p>
          </p:txBody>
        </p:sp>
        <p:sp>
          <p:nvSpPr>
            <p:cNvPr id="17" name="Text Placeholder 2"/>
            <p:cNvSpPr>
              <a:spLocks noAdjustHandles="1"/>
            </p:cNvSpPr>
            <p:nvPr userDrawn="1"/>
          </p:nvSpPr>
          <p:spPr bwMode="auto">
            <a:xfrm>
              <a:off x="472283" y="2131136"/>
              <a:ext cx="2995877" cy="1738131"/>
            </a:xfrm>
            <a:prstGeom prst="rect">
              <a:avLst/>
            </a:prstGeom>
            <a:grpFill/>
            <a:ln>
              <a:solidFill>
                <a:srgbClr val="FFFFFF">
                  <a:lumMod val="85000"/>
                </a:srgbClr>
              </a:solidFill>
            </a:ln>
          </p:spPr>
          <p:txBody>
            <a:bodyPr vert="horz" lIns="91440" tIns="45720" rIns="91440" bIns="45720" rtlCol="0"/>
            <a:lstStyle>
              <a:lvl1pPr marL="0" indent="0" algn="l" defTabSz="685800">
                <a:lnSpc>
                  <a:spcPct val="90000"/>
                </a:lnSpc>
                <a:spcBef>
                  <a:spcPts val="750"/>
                </a:spcBef>
                <a:buFont typeface="Arial"/>
                <a:buNone/>
                <a:defRPr sz="16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5143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8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8572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5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2001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5430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8859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8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7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650" indent="-171450" algn="l" defTabSz="685800">
                <a:lnSpc>
                  <a:spcPct val="90000"/>
                </a:lnSpc>
                <a:spcBef>
                  <a:spcPts val="375"/>
                </a:spcBef>
                <a:buFont typeface="Arial"/>
                <a:buChar char="•"/>
                <a:defRPr sz="135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685800">
                <a:lnSpc>
                  <a:spcPct val="90000"/>
                </a:lnSpc>
                <a:spcBef>
                  <a:spcPts val="750"/>
                </a:spcBef>
                <a:spcAft>
                  <a:spcPts val="0"/>
                </a:spcAft>
                <a:buClrTx/>
                <a:buSzTx/>
                <a:buFont typeface="Arial"/>
                <a:buNone/>
                <a:defRPr/>
              </a:pPr>
              <a:r>
                <a:rPr lang="en-US" sz="1200" b="0" i="0" u="none" strike="noStrike" cap="none" spc="0">
                  <a:ln>
                    <a:noFill/>
                  </a:ln>
                  <a:solidFill>
                    <a:srgbClr val="1F3864"/>
                  </a:solidFill>
                  <a:latin typeface="Calibri"/>
                  <a:ea typeface="+mn-ea"/>
                  <a:cs typeface="+mn-cs"/>
                </a:rPr>
                <a:t>Text here</a:t>
              </a:r>
              <a:endParaRPr/>
            </a:p>
          </p:txBody>
        </p:sp>
      </p:grpSp>
      <p:grpSp>
        <p:nvGrpSpPr>
          <p:cNvPr id="18" name="Group 34"/>
          <p:cNvGrpSpPr/>
          <p:nvPr/>
        </p:nvGrpSpPr>
        <p:grpSpPr bwMode="auto">
          <a:xfrm>
            <a:off x="321359" y="7911887"/>
            <a:ext cx="2739592" cy="538609"/>
            <a:chOff x="-169959" y="7911887"/>
            <a:chExt cx="2739592" cy="538609"/>
          </a:xfrm>
        </p:grpSpPr>
        <p:sp>
          <p:nvSpPr>
            <p:cNvPr id="19" name="TextBox 35"/>
            <p:cNvSpPr>
              <a:spLocks noAdjustHandles="1"/>
            </p:cNvSpPr>
            <p:nvPr userDrawn="1"/>
          </p:nvSpPr>
          <p:spPr bwMode="auto">
            <a:xfrm>
              <a:off x="-169959" y="7911887"/>
              <a:ext cx="2416072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GB" sz="1200" b="0" i="0" u="none" strike="noStrike" cap="none" spc="0">
                  <a:ln>
                    <a:noFill/>
                  </a:ln>
                  <a:solidFill>
                    <a:srgbClr val="1F3864"/>
                  </a:solidFill>
                </a:rPr>
                <a:t>Acknowledgements</a:t>
              </a:r>
              <a:endParaRPr lang="en-GB" sz="1800" b="0" i="0" u="none" strike="noStrike" cap="none" spc="0">
                <a:ln>
                  <a:noFill/>
                </a:ln>
                <a:solidFill>
                  <a:srgbClr val="1F3864"/>
                </a:solidFill>
              </a:endParaRPr>
            </a:p>
          </p:txBody>
        </p:sp>
        <p:sp>
          <p:nvSpPr>
            <p:cNvPr id="20" name="TextBox 36"/>
            <p:cNvSpPr>
              <a:spLocks noAdjustHandles="1"/>
            </p:cNvSpPr>
            <p:nvPr userDrawn="1"/>
          </p:nvSpPr>
          <p:spPr bwMode="auto">
            <a:xfrm>
              <a:off x="-169959" y="8188885"/>
              <a:ext cx="2739592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defTabSz="91440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n-GB" sz="1100" b="0" i="0" u="none" strike="noStrike" cap="none" spc="0">
                  <a:ln>
                    <a:noFill/>
                  </a:ln>
                  <a:solidFill>
                    <a:srgbClr val="1F3864"/>
                  </a:solidFill>
                </a:rPr>
                <a:t>Text here</a:t>
              </a:r>
              <a:endParaRPr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Arial"/>
        <a:cs typeface="Arial"/>
      </a:majorFont>
      <a:minorFont>
        <a:latin typeface="Calibri"/>
        <a:ea typeface="Arial"/>
        <a:cs typeface="Arial"/>
      </a:minorFont>
    </a:fontScheme>
    <a:fmtScheme name="Office Them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</Words>
  <Application>Microsoft Office PowerPoint</Application>
  <DocSecurity>0</DocSecurity>
  <PresentationFormat>A4 Paper (210x297 mm)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Cristina McBride</dc:creator>
  <cp:keywords/>
  <dc:description/>
  <cp:lastModifiedBy>Cristina McBride</cp:lastModifiedBy>
  <cp:revision>2</cp:revision>
  <dcterms:created xsi:type="dcterms:W3CDTF">2019-08-14T13:19:55Z</dcterms:created>
  <dcterms:modified xsi:type="dcterms:W3CDTF">2019-09-25T13:20:46Z</dcterms:modified>
  <cp:category/>
  <dc:identifier/>
  <cp:contentStatus/>
  <dc:language/>
  <cp:version/>
</cp:coreProperties>
</file>