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3208000" cy="9906000"/>
  <p:notesSz cx="9906000" cy="13208000"/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F0EA6E-4AB4-4C05-B736-0CC396F86AD4}" v="2" dt="2019-09-25T13:16:06.5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1360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ristina McBride" userId="5355fa4ccc29bc9a" providerId="LiveId" clId="{2BF0EA6E-4AB4-4C05-B736-0CC396F86AD4}"/>
    <pc:docChg chg="custSel modMainMaster">
      <pc:chgData name="Cristina McBride" userId="5355fa4ccc29bc9a" providerId="LiveId" clId="{2BF0EA6E-4AB4-4C05-B736-0CC396F86AD4}" dt="2019-09-25T13:16:23.086" v="8" actId="478"/>
      <pc:docMkLst>
        <pc:docMk/>
      </pc:docMkLst>
      <pc:sldMasterChg chg="delSp modSp modSldLayout">
        <pc:chgData name="Cristina McBride" userId="5355fa4ccc29bc9a" providerId="LiveId" clId="{2BF0EA6E-4AB4-4C05-B736-0CC396F86AD4}" dt="2019-09-25T13:16:23.086" v="8" actId="478"/>
        <pc:sldMasterMkLst>
          <pc:docMk/>
          <pc:sldMasterMk cId="0" sldId="2147483648"/>
        </pc:sldMasterMkLst>
        <pc:spChg chg="mod">
          <ac:chgData name="Cristina McBride" userId="5355fa4ccc29bc9a" providerId="LiveId" clId="{2BF0EA6E-4AB4-4C05-B736-0CC396F86AD4}" dt="2019-09-25T13:16:00.283" v="5" actId="207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Cristina McBride" userId="5355fa4ccc29bc9a" providerId="LiveId" clId="{2BF0EA6E-4AB4-4C05-B736-0CC396F86AD4}" dt="2019-09-25T13:16:06.591" v="6" actId="207"/>
          <ac:spMkLst>
            <pc:docMk/>
            <pc:sldMasterMk cId="0" sldId="2147483648"/>
            <ac:spMk id="5" creationId="{00000000-0000-0000-0000-000000000000}"/>
          </ac:spMkLst>
        </pc:spChg>
        <pc:spChg chg="del">
          <ac:chgData name="Cristina McBride" userId="5355fa4ccc29bc9a" providerId="LiveId" clId="{2BF0EA6E-4AB4-4C05-B736-0CC396F86AD4}" dt="2019-09-25T13:15:41.974" v="4" actId="478"/>
          <ac:spMkLst>
            <pc:docMk/>
            <pc:sldMasterMk cId="0" sldId="2147483648"/>
            <ac:spMk id="6" creationId="{00000000-0000-0000-0000-000000000000}"/>
          </ac:spMkLst>
        </pc:spChg>
        <pc:spChg chg="del">
          <ac:chgData name="Cristina McBride" userId="5355fa4ccc29bc9a" providerId="LiveId" clId="{2BF0EA6E-4AB4-4C05-B736-0CC396F86AD4}" dt="2019-09-25T13:15:37.286" v="3" actId="478"/>
          <ac:spMkLst>
            <pc:docMk/>
            <pc:sldMasterMk cId="0" sldId="2147483648"/>
            <ac:spMk id="7" creationId="{00000000-0000-0000-0000-000000000000}"/>
          </ac:spMkLst>
        </pc:spChg>
        <pc:spChg chg="mod">
          <ac:chgData name="Cristina McBride" userId="5355fa4ccc29bc9a" providerId="LiveId" clId="{2BF0EA6E-4AB4-4C05-B736-0CC396F86AD4}" dt="2019-09-25T13:15:31.639" v="2" actId="20577"/>
          <ac:spMkLst>
            <pc:docMk/>
            <pc:sldMasterMk cId="0" sldId="2147483648"/>
            <ac:spMk id="21" creationId="{00000000-0000-0000-0000-000000000000}"/>
          </ac:spMkLst>
        </pc:spChg>
        <pc:sldLayoutChg chg="delSp">
          <pc:chgData name="Cristina McBride" userId="5355fa4ccc29bc9a" providerId="LiveId" clId="{2BF0EA6E-4AB4-4C05-B736-0CC396F86AD4}" dt="2019-09-25T13:16:23.086" v="8" actId="478"/>
          <pc:sldLayoutMkLst>
            <pc:docMk/>
            <pc:sldMasterMk cId="0" sldId="2147483648"/>
            <pc:sldLayoutMk cId="0" sldId="2147483649"/>
          </pc:sldLayoutMkLst>
          <pc:spChg chg="del">
            <ac:chgData name="Cristina McBride" userId="5355fa4ccc29bc9a" providerId="LiveId" clId="{2BF0EA6E-4AB4-4C05-B736-0CC396F86AD4}" dt="2019-09-25T13:16:23.086" v="8" actId="478"/>
            <ac:spMkLst>
              <pc:docMk/>
              <pc:sldMasterMk cId="0" sldId="2147483648"/>
              <pc:sldLayoutMk cId="0" sldId="2147483649"/>
              <ac:spMk id="6" creationId="{00000000-0000-0000-0000-000000000000}"/>
            </ac:spMkLst>
          </pc:spChg>
          <pc:spChg chg="del">
            <ac:chgData name="Cristina McBride" userId="5355fa4ccc29bc9a" providerId="LiveId" clId="{2BF0EA6E-4AB4-4C05-B736-0CC396F86AD4}" dt="2019-09-25T13:16:21.122" v="7" actId="478"/>
            <ac:spMkLst>
              <pc:docMk/>
              <pc:sldMasterMk cId="0" sldId="2147483648"/>
              <pc:sldLayoutMk cId="0" sldId="2147483649"/>
              <ac:spMk id="7" creationId="{00000000-0000-0000-0000-000000000000}"/>
            </ac:spMkLst>
          </pc:spChg>
          <pc:spChg chg="del">
            <ac:chgData name="Cristina McBride" userId="5355fa4ccc29bc9a" providerId="LiveId" clId="{2BF0EA6E-4AB4-4C05-B736-0CC396F86AD4}" dt="2019-09-25T13:15:20.294" v="0" actId="478"/>
            <ac:spMkLst>
              <pc:docMk/>
              <pc:sldMasterMk cId="0" sldId="2147483648"/>
              <pc:sldLayoutMk cId="0" sldId="2147483649"/>
              <ac:spMk id="8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990600" y="1621191"/>
            <a:ext cx="11226800" cy="3448756"/>
          </a:xfrm>
        </p:spPr>
        <p:txBody>
          <a:bodyPr anchor="b"/>
          <a:lstStyle>
            <a:lvl1pPr algn="ctr">
              <a:defRPr sz="865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auto">
          <a:xfrm>
            <a:off x="1651000" y="5202944"/>
            <a:ext cx="9906000" cy="2391656"/>
          </a:xfrm>
        </p:spPr>
        <p:txBody>
          <a:bodyPr/>
          <a:lstStyle>
            <a:lvl1pPr marL="0" indent="0" algn="ctr">
              <a:buNone/>
              <a:defRPr sz="3450"/>
            </a:lvl1pPr>
            <a:lvl2pPr marL="660380" indent="0" algn="ctr">
              <a:buNone/>
              <a:defRPr sz="2900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00"/>
            </a:lvl4pPr>
            <a:lvl5pPr marL="2641519" indent="0" algn="ctr">
              <a:buNone/>
              <a:defRPr sz="2300"/>
            </a:lvl5pPr>
            <a:lvl6pPr marL="3301898" indent="0" algn="ctr">
              <a:buNone/>
              <a:defRPr sz="2300"/>
            </a:lvl6pPr>
            <a:lvl7pPr marL="3962278" indent="0" algn="ctr">
              <a:buNone/>
              <a:defRPr sz="2300"/>
            </a:lvl7pPr>
            <a:lvl8pPr marL="4622658" indent="0" algn="ctr">
              <a:buNone/>
              <a:defRPr sz="2300"/>
            </a:lvl8pPr>
            <a:lvl9pPr marL="5283037" indent="0" algn="ctr">
              <a:buNone/>
              <a:defRPr sz="23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908050" y="9181397"/>
            <a:ext cx="2971800" cy="52740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C216B0C-0F5D-4D94-961B-ADD54C6C4A31}" type="datetimeFigureOut">
              <a:rPr lang="en-GB"/>
              <a:t>25/09/2019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375150" y="9181397"/>
            <a:ext cx="4457700" cy="52740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892199-C5D5-4028-B639-2A37A56F1A4B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9451976" y="527403"/>
            <a:ext cx="2847975" cy="8394877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908051" y="527403"/>
            <a:ext cx="8378825" cy="8394877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908050" y="9181397"/>
            <a:ext cx="2971800" cy="52740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C216B0C-0F5D-4D94-961B-ADD54C6C4A31}" type="datetimeFigureOut">
              <a:rPr lang="en-GB"/>
              <a:t>25/09/2019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375150" y="9181397"/>
            <a:ext cx="4457700" cy="52740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892199-C5D5-4028-B639-2A37A56F1A4B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908050" y="9181397"/>
            <a:ext cx="2971800" cy="52740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C216B0C-0F5D-4D94-961B-ADD54C6C4A31}" type="datetimeFigureOut">
              <a:rPr lang="en-GB"/>
              <a:t>25/09/2019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375150" y="9181397"/>
            <a:ext cx="4457700" cy="52740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892199-C5D5-4028-B639-2A37A56F1A4B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901171" y="2469624"/>
            <a:ext cx="11391900" cy="4120620"/>
          </a:xfrm>
        </p:spPr>
        <p:txBody>
          <a:bodyPr anchor="b"/>
          <a:lstStyle>
            <a:lvl1pPr>
              <a:defRPr sz="865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01171" y="6629226"/>
            <a:ext cx="11391900" cy="2166937"/>
          </a:xfrm>
        </p:spPr>
        <p:txBody>
          <a:bodyPr/>
          <a:lstStyle>
            <a:lvl1pPr marL="0" indent="0">
              <a:buNone/>
              <a:defRPr sz="3450">
                <a:solidFill>
                  <a:schemeClr val="tx1"/>
                </a:solidFill>
              </a:defRPr>
            </a:lvl1pPr>
            <a:lvl2pPr marL="66038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908050" y="9181397"/>
            <a:ext cx="2971800" cy="52740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C216B0C-0F5D-4D94-961B-ADD54C6C4A31}" type="datetimeFigureOut">
              <a:rPr lang="en-GB"/>
              <a:t>25/09/2019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375150" y="9181397"/>
            <a:ext cx="4457700" cy="52740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892199-C5D5-4028-B639-2A37A56F1A4B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908050" y="2637014"/>
            <a:ext cx="5613400" cy="6285266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686550" y="2637014"/>
            <a:ext cx="5613400" cy="6285266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>
          <a:xfrm>
            <a:off x="908050" y="9181397"/>
            <a:ext cx="2971800" cy="52740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C216B0C-0F5D-4D94-961B-ADD54C6C4A31}" type="datetimeFigureOut">
              <a:rPr lang="en-GB"/>
              <a:t>25/09/2019</a:t>
            </a:fld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4375150" y="9181397"/>
            <a:ext cx="4457700" cy="52740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892199-C5D5-4028-B639-2A37A56F1A4B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909770" y="527405"/>
            <a:ext cx="11391900" cy="1914702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09772" y="2428347"/>
            <a:ext cx="5587602" cy="1190095"/>
          </a:xfrm>
        </p:spPr>
        <p:txBody>
          <a:bodyPr anchor="b"/>
          <a:lstStyle>
            <a:lvl1pPr marL="0" indent="0">
              <a:buNone/>
              <a:defRPr sz="3450" b="1"/>
            </a:lvl1pPr>
            <a:lvl2pPr marL="660380" indent="0">
              <a:buNone/>
              <a:defRPr sz="2900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00" b="1"/>
            </a:lvl4pPr>
            <a:lvl5pPr marL="2641519" indent="0">
              <a:buNone/>
              <a:defRPr sz="2300" b="1"/>
            </a:lvl5pPr>
            <a:lvl6pPr marL="3301898" indent="0">
              <a:buNone/>
              <a:defRPr sz="2300" b="1"/>
            </a:lvl6pPr>
            <a:lvl7pPr marL="3962278" indent="0">
              <a:buNone/>
              <a:defRPr sz="2300" b="1"/>
            </a:lvl7pPr>
            <a:lvl8pPr marL="4622658" indent="0">
              <a:buNone/>
              <a:defRPr sz="2300" b="1"/>
            </a:lvl8pPr>
            <a:lvl9pPr marL="5283037" indent="0">
              <a:buNone/>
              <a:defRPr sz="23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909772" y="3618442"/>
            <a:ext cx="5587602" cy="5322183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686551" y="2428347"/>
            <a:ext cx="5615120" cy="1190095"/>
          </a:xfrm>
        </p:spPr>
        <p:txBody>
          <a:bodyPr anchor="b"/>
          <a:lstStyle>
            <a:lvl1pPr marL="0" indent="0">
              <a:buNone/>
              <a:defRPr sz="3450" b="1"/>
            </a:lvl1pPr>
            <a:lvl2pPr marL="660380" indent="0">
              <a:buNone/>
              <a:defRPr sz="2900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00" b="1"/>
            </a:lvl4pPr>
            <a:lvl5pPr marL="2641519" indent="0">
              <a:buNone/>
              <a:defRPr sz="2300" b="1"/>
            </a:lvl5pPr>
            <a:lvl6pPr marL="3301898" indent="0">
              <a:buNone/>
              <a:defRPr sz="2300" b="1"/>
            </a:lvl6pPr>
            <a:lvl7pPr marL="3962278" indent="0">
              <a:buNone/>
              <a:defRPr sz="2300" b="1"/>
            </a:lvl7pPr>
            <a:lvl8pPr marL="4622658" indent="0">
              <a:buNone/>
              <a:defRPr sz="2300" b="1"/>
            </a:lvl8pPr>
            <a:lvl9pPr marL="5283037" indent="0">
              <a:buNone/>
              <a:defRPr sz="23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686551" y="3618442"/>
            <a:ext cx="5615120" cy="5322183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 bwMode="auto">
          <a:xfrm>
            <a:off x="908050" y="9181397"/>
            <a:ext cx="2971800" cy="52740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C216B0C-0F5D-4D94-961B-ADD54C6C4A31}" type="datetimeFigureOut">
              <a:rPr lang="en-GB"/>
              <a:t>25/09/2019</a:t>
            </a:fld>
            <a:endParaRPr lang="en-GB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 bwMode="auto">
          <a:xfrm>
            <a:off x="4375150" y="9181397"/>
            <a:ext cx="4457700" cy="52740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892199-C5D5-4028-B639-2A37A56F1A4B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908050" y="9181397"/>
            <a:ext cx="2971800" cy="52740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C216B0C-0F5D-4D94-961B-ADD54C6C4A31}" type="datetimeFigureOut">
              <a:rPr lang="en-GB"/>
              <a:t>25/09/2019</a:t>
            </a:fld>
            <a:endParaRPr lang="en-GB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4375150" y="9181397"/>
            <a:ext cx="4457700" cy="52740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892199-C5D5-4028-B639-2A37A56F1A4B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 bwMode="auto">
          <a:xfrm>
            <a:off x="908050" y="9181397"/>
            <a:ext cx="2971800" cy="52740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C216B0C-0F5D-4D94-961B-ADD54C6C4A31}" type="datetimeFigureOut">
              <a:rPr lang="en-GB"/>
              <a:t>25/09/2019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4375150" y="9181397"/>
            <a:ext cx="4457700" cy="52740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892199-C5D5-4028-B639-2A37A56F1A4B}" type="slidenum">
              <a:rPr lang="en-GB"/>
              <a:t>‹#›</a:t>
            </a:fld>
            <a:endParaRPr lang="en-GB"/>
          </a:p>
        </p:txBody>
      </p:sp>
      <p:grpSp>
        <p:nvGrpSpPr>
          <p:cNvPr id="7" name="Group 4"/>
          <p:cNvGrpSpPr/>
          <p:nvPr userDrawn="1"/>
        </p:nvGrpSpPr>
        <p:grpSpPr bwMode="auto">
          <a:xfrm>
            <a:off x="279400" y="262953"/>
            <a:ext cx="12928600" cy="9643047"/>
            <a:chOff x="279400" y="262953"/>
            <a:chExt cx="12928600" cy="9643047"/>
          </a:xfrm>
        </p:grpSpPr>
        <p:grpSp>
          <p:nvGrpSpPr>
            <p:cNvPr id="8" name="Group 5"/>
            <p:cNvGrpSpPr/>
            <p:nvPr/>
          </p:nvGrpSpPr>
          <p:grpSpPr bwMode="auto">
            <a:xfrm>
              <a:off x="279400" y="9181382"/>
              <a:ext cx="5291303" cy="573361"/>
              <a:chOff x="152400" y="9483078"/>
              <a:chExt cx="2747407" cy="297707"/>
            </a:xfrm>
          </p:grpSpPr>
          <p:sp>
            <p:nvSpPr>
              <p:cNvPr id="9" name="Rectangle 15"/>
              <p:cNvSpPr/>
              <p:nvPr/>
            </p:nvSpPr>
            <p:spPr bwMode="auto">
              <a:xfrm>
                <a:off x="611821" y="9483078"/>
                <a:ext cx="2287986" cy="297707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lvl="0" algn="just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>
                    <a:latin typeface="Arial"/>
                  </a:rPr>
                  <a:t>This project is co-funded by the European Union</a:t>
                </a:r>
                <a:endParaRPr/>
              </a:p>
              <a:p>
                <a:pPr lvl="0" algn="just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>
                    <a:latin typeface="Arial"/>
                  </a:rPr>
                  <a:t>Project: 773903</a:t>
                </a:r>
                <a:r>
                  <a:rPr lang="en-US" sz="1950">
                    <a:latin typeface="Arial"/>
                  </a:rPr>
                  <a:t>  </a:t>
                </a:r>
                <a:endParaRPr lang="en-GB" sz="1950"/>
              </a:p>
            </p:txBody>
          </p:sp>
          <p:pic>
            <p:nvPicPr>
              <p:cNvPr id="10" name="Picture 16"/>
              <p:cNvPicPr>
                <a:picLocks noChangeAspect="1"/>
              </p:cNvPicPr>
              <p:nvPr/>
            </p:nvPicPr>
            <p:blipFill>
              <a:blip r:embed="rId2"/>
              <a:stretch/>
            </p:blipFill>
            <p:spPr bwMode="auto">
              <a:xfrm>
                <a:off x="152400" y="9483080"/>
                <a:ext cx="441307" cy="294940"/>
              </a:xfrm>
              <a:prstGeom prst="rect">
                <a:avLst/>
              </a:prstGeom>
            </p:spPr>
          </p:pic>
        </p:grpSp>
        <p:grpSp>
          <p:nvGrpSpPr>
            <p:cNvPr id="11" name="Group 6"/>
            <p:cNvGrpSpPr/>
            <p:nvPr/>
          </p:nvGrpSpPr>
          <p:grpSpPr bwMode="auto">
            <a:xfrm>
              <a:off x="9328150" y="262953"/>
              <a:ext cx="3668889" cy="1735473"/>
              <a:chOff x="228600" y="312318"/>
              <a:chExt cx="1905000" cy="901111"/>
            </a:xfrm>
          </p:grpSpPr>
          <p:sp>
            <p:nvSpPr>
              <p:cNvPr id="12" name="Rectangle 13"/>
              <p:cNvSpPr/>
              <p:nvPr/>
            </p:nvSpPr>
            <p:spPr bwMode="auto">
              <a:xfrm>
                <a:off x="228600" y="919251"/>
                <a:ext cx="1905000" cy="294178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GB" sz="1550">
                    <a:latin typeface="Arial"/>
                    <a:cs typeface="Arial"/>
                  </a:rPr>
                  <a:t>Managing water scarcity in European and Chinese cropping systems</a:t>
                </a:r>
                <a:endParaRPr/>
              </a:p>
            </p:txBody>
          </p:sp>
          <p:pic>
            <p:nvPicPr>
              <p:cNvPr id="13" name="Picture 14" descr="A close up of a logo&#10;&#10;Description automatically generated"/>
              <p:cNvPicPr>
                <a:picLocks noChangeAspect="1"/>
              </p:cNvPicPr>
              <p:nvPr/>
            </p:nvPicPr>
            <p:blipFill>
              <a:blip r:embed="rId3"/>
              <a:stretch/>
            </p:blipFill>
            <p:spPr bwMode="auto">
              <a:xfrm>
                <a:off x="723900" y="312318"/>
                <a:ext cx="1028700" cy="606933"/>
              </a:xfrm>
              <a:prstGeom prst="rect">
                <a:avLst/>
              </a:prstGeom>
            </p:spPr>
          </p:pic>
        </p:grpSp>
        <p:cxnSp>
          <p:nvCxnSpPr>
            <p:cNvPr id="14" name="Straight Connector 7"/>
            <p:cNvCxnSpPr>
              <a:cxnSpLocks/>
            </p:cNvCxnSpPr>
            <p:nvPr/>
          </p:nvCxnSpPr>
          <p:spPr bwMode="auto">
            <a:xfrm>
              <a:off x="660400" y="2133600"/>
              <a:ext cx="118872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Group 8"/>
            <p:cNvGrpSpPr/>
            <p:nvPr/>
          </p:nvGrpSpPr>
          <p:grpSpPr bwMode="auto">
            <a:xfrm>
              <a:off x="7460074" y="4622799"/>
              <a:ext cx="5747926" cy="5283200"/>
              <a:chOff x="3873500" y="6965598"/>
              <a:chExt cx="2984500" cy="2743200"/>
            </a:xfrm>
          </p:grpSpPr>
          <p:sp>
            <p:nvSpPr>
              <p:cNvPr id="16" name="Rectangle 11"/>
              <p:cNvSpPr/>
              <p:nvPr/>
            </p:nvSpPr>
            <p:spPr bwMode="auto">
              <a:xfrm>
                <a:off x="5334000" y="8260998"/>
                <a:ext cx="1524000" cy="14478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GB" sz="3450"/>
              </a:p>
            </p:txBody>
          </p:sp>
          <p:sp>
            <p:nvSpPr>
              <p:cNvPr id="17" name="Oval 12"/>
              <p:cNvSpPr/>
              <p:nvPr/>
            </p:nvSpPr>
            <p:spPr bwMode="auto">
              <a:xfrm>
                <a:off x="3873500" y="6965598"/>
                <a:ext cx="2984500" cy="274319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GB" sz="3450"/>
              </a:p>
            </p:txBody>
          </p:sp>
        </p:grpSp>
        <p:pic>
          <p:nvPicPr>
            <p:cNvPr id="18" name="Picture 2" descr="Image result for chinese flag"/>
            <p:cNvPicPr>
              <a:picLocks noChangeAspect="1" noChangeArrowheads="1"/>
            </p:cNvPicPr>
            <p:nvPr/>
          </p:nvPicPr>
          <p:blipFill>
            <a:blip r:embed="rId4"/>
            <a:stretch/>
          </p:blipFill>
          <p:spPr bwMode="auto">
            <a:xfrm>
              <a:off x="4889427" y="9158222"/>
              <a:ext cx="858500" cy="591194"/>
            </a:xfrm>
            <a:prstGeom prst="rect">
              <a:avLst/>
            </a:prstGeom>
            <a:noFill/>
          </p:spPr>
        </p:pic>
        <p:sp>
          <p:nvSpPr>
            <p:cNvPr id="19" name="Rectangle 10"/>
            <p:cNvSpPr/>
            <p:nvPr/>
          </p:nvSpPr>
          <p:spPr bwMode="auto">
            <a:xfrm>
              <a:off x="5747927" y="9181382"/>
              <a:ext cx="4406492" cy="461665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lvl="0" algn="just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>
                  <a:latin typeface="Arial"/>
                </a:rPr>
                <a:t>This project is co-funded by the Chinese Ministry of Science &amp; Technology under CFM (China-UE Co-Funding Mechanism)  </a:t>
              </a:r>
              <a:endParaRPr lang="en-GB" sz="1200"/>
            </a:p>
          </p:txBody>
        </p:sp>
      </p:grpSp>
    </p:spTree>
  </p:cSld>
  <p:clrMapOvr>
    <a:masterClrMapping/>
  </p:clrMapOvr>
  <p:hf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909770" y="660400"/>
            <a:ext cx="4259924" cy="2311399"/>
          </a:xfrm>
        </p:spPr>
        <p:txBody>
          <a:bodyPr anchor="b"/>
          <a:lstStyle>
            <a:lvl1pPr>
              <a:defRPr sz="46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5615120" y="1426282"/>
            <a:ext cx="6686550" cy="7039681"/>
          </a:xfrm>
        </p:spPr>
        <p:txBody>
          <a:bodyPr/>
          <a:lstStyle>
            <a:lvl1pPr>
              <a:defRPr sz="4600"/>
            </a:lvl1pPr>
            <a:lvl2pPr>
              <a:defRPr sz="4050"/>
            </a:lvl2pPr>
            <a:lvl3pPr>
              <a:defRPr sz="345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909770" y="2971800"/>
            <a:ext cx="4259924" cy="5505626"/>
          </a:xfrm>
        </p:spPr>
        <p:txBody>
          <a:bodyPr/>
          <a:lstStyle>
            <a:lvl1pPr marL="0" indent="0">
              <a:buNone/>
              <a:defRPr sz="2300"/>
            </a:lvl1pPr>
            <a:lvl2pPr marL="660380" indent="0">
              <a:buNone/>
              <a:defRPr sz="2000"/>
            </a:lvl2pPr>
            <a:lvl3pPr marL="1320759" indent="0">
              <a:buNone/>
              <a:defRPr sz="1750"/>
            </a:lvl3pPr>
            <a:lvl4pPr marL="1981139" indent="0">
              <a:buNone/>
              <a:defRPr sz="1450"/>
            </a:lvl4pPr>
            <a:lvl5pPr marL="2641519" indent="0">
              <a:buNone/>
              <a:defRPr sz="1450"/>
            </a:lvl5pPr>
            <a:lvl6pPr marL="3301898" indent="0">
              <a:buNone/>
              <a:defRPr sz="1450"/>
            </a:lvl6pPr>
            <a:lvl7pPr marL="3962278" indent="0">
              <a:buNone/>
              <a:defRPr sz="1450"/>
            </a:lvl7pPr>
            <a:lvl8pPr marL="4622658" indent="0">
              <a:buNone/>
              <a:defRPr sz="1450"/>
            </a:lvl8pPr>
            <a:lvl9pPr marL="5283037" indent="0">
              <a:buNone/>
              <a:defRPr sz="145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>
          <a:xfrm>
            <a:off x="908050" y="9181397"/>
            <a:ext cx="2971800" cy="52740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C216B0C-0F5D-4D94-961B-ADD54C6C4A31}" type="datetimeFigureOut">
              <a:rPr lang="en-GB"/>
              <a:t>25/09/2019</a:t>
            </a:fld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4375150" y="9181397"/>
            <a:ext cx="4457700" cy="52740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892199-C5D5-4028-B639-2A37A56F1A4B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909770" y="660400"/>
            <a:ext cx="4259924" cy="2311399"/>
          </a:xfrm>
        </p:spPr>
        <p:txBody>
          <a:bodyPr anchor="b"/>
          <a:lstStyle>
            <a:lvl1pPr>
              <a:defRPr sz="46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5615120" y="1426282"/>
            <a:ext cx="6686550" cy="7039681"/>
          </a:xfrm>
        </p:spPr>
        <p:txBody>
          <a:bodyPr anchor="t"/>
          <a:lstStyle>
            <a:lvl1pPr marL="0" indent="0">
              <a:buNone/>
              <a:defRPr sz="4600"/>
            </a:lvl1pPr>
            <a:lvl2pPr marL="660380" indent="0">
              <a:buNone/>
              <a:defRPr sz="4050"/>
            </a:lvl2pPr>
            <a:lvl3pPr marL="1320759" indent="0">
              <a:buNone/>
              <a:defRPr sz="3450"/>
            </a:lvl3pPr>
            <a:lvl4pPr marL="1981139" indent="0">
              <a:buNone/>
              <a:defRPr sz="2900"/>
            </a:lvl4pPr>
            <a:lvl5pPr marL="2641519" indent="0">
              <a:buNone/>
              <a:defRPr sz="2900"/>
            </a:lvl5pPr>
            <a:lvl6pPr marL="3301898" indent="0">
              <a:buNone/>
              <a:defRPr sz="2900"/>
            </a:lvl6pPr>
            <a:lvl7pPr marL="3962278" indent="0">
              <a:buNone/>
              <a:defRPr sz="2900"/>
            </a:lvl7pPr>
            <a:lvl8pPr marL="4622658" indent="0">
              <a:buNone/>
              <a:defRPr sz="2900"/>
            </a:lvl8pPr>
            <a:lvl9pPr marL="5283037" indent="0">
              <a:buNone/>
              <a:defRPr sz="2900"/>
            </a:lvl9pPr>
          </a:lstStyle>
          <a:p>
            <a:pPr>
              <a:defRPr/>
            </a:pPr>
            <a:r>
              <a:rPr lang="en-US"/>
              <a:t>Click icon to add picture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909770" y="2971800"/>
            <a:ext cx="4259924" cy="5505626"/>
          </a:xfrm>
        </p:spPr>
        <p:txBody>
          <a:bodyPr/>
          <a:lstStyle>
            <a:lvl1pPr marL="0" indent="0">
              <a:buNone/>
              <a:defRPr sz="2300"/>
            </a:lvl1pPr>
            <a:lvl2pPr marL="660380" indent="0">
              <a:buNone/>
              <a:defRPr sz="2000"/>
            </a:lvl2pPr>
            <a:lvl3pPr marL="1320759" indent="0">
              <a:buNone/>
              <a:defRPr sz="1750"/>
            </a:lvl3pPr>
            <a:lvl4pPr marL="1981139" indent="0">
              <a:buNone/>
              <a:defRPr sz="1450"/>
            </a:lvl4pPr>
            <a:lvl5pPr marL="2641519" indent="0">
              <a:buNone/>
              <a:defRPr sz="1450"/>
            </a:lvl5pPr>
            <a:lvl6pPr marL="3301898" indent="0">
              <a:buNone/>
              <a:defRPr sz="1450"/>
            </a:lvl6pPr>
            <a:lvl7pPr marL="3962278" indent="0">
              <a:buNone/>
              <a:defRPr sz="1450"/>
            </a:lvl7pPr>
            <a:lvl8pPr marL="4622658" indent="0">
              <a:buNone/>
              <a:defRPr sz="1450"/>
            </a:lvl8pPr>
            <a:lvl9pPr marL="5283037" indent="0">
              <a:buNone/>
              <a:defRPr sz="145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>
          <a:xfrm>
            <a:off x="908050" y="9181397"/>
            <a:ext cx="2971800" cy="52740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C216B0C-0F5D-4D94-961B-ADD54C6C4A31}" type="datetimeFigureOut">
              <a:rPr lang="en-GB"/>
              <a:t>25/09/2019</a:t>
            </a:fld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4375150" y="9181397"/>
            <a:ext cx="4457700" cy="52740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892199-C5D5-4028-B639-2A37A56F1A4B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auto">
          <a:xfrm>
            <a:off x="908050" y="527405"/>
            <a:ext cx="11391900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 dirty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08050" y="2637014"/>
            <a:ext cx="11391900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 dirty="0"/>
              <a:t>Click to edit Master text styles</a:t>
            </a:r>
            <a:endParaRPr dirty="0"/>
          </a:p>
          <a:p>
            <a:pPr lvl="1">
              <a:defRPr/>
            </a:pPr>
            <a:r>
              <a:rPr lang="en-US" dirty="0"/>
              <a:t>Second level</a:t>
            </a:r>
            <a:endParaRPr dirty="0"/>
          </a:p>
          <a:p>
            <a:pPr lvl="2">
              <a:defRPr/>
            </a:pPr>
            <a:r>
              <a:rPr lang="en-US" dirty="0"/>
              <a:t>Third level</a:t>
            </a:r>
            <a:endParaRPr dirty="0"/>
          </a:p>
          <a:p>
            <a:pPr lvl="3">
              <a:defRPr/>
            </a:pPr>
            <a:r>
              <a:rPr lang="en-US" dirty="0"/>
              <a:t>Fourth level</a:t>
            </a:r>
            <a:endParaRPr dirty="0"/>
          </a:p>
          <a:p>
            <a:pPr lvl="4">
              <a:defRPr/>
            </a:pPr>
            <a:r>
              <a:rPr lang="en-US" dirty="0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9328150" y="9181397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8F63A3B-78C7-47BE-AE5E-E10140E04643}" type="slidenum">
              <a:rPr lang="en-US"/>
              <a:t>‹#›</a:t>
            </a:fld>
            <a:endParaRPr lang="en-US"/>
          </a:p>
        </p:txBody>
      </p:sp>
      <p:grpSp>
        <p:nvGrpSpPr>
          <p:cNvPr id="9" name="Group 6"/>
          <p:cNvGrpSpPr/>
          <p:nvPr userDrawn="1"/>
        </p:nvGrpSpPr>
        <p:grpSpPr bwMode="auto">
          <a:xfrm>
            <a:off x="279400" y="262953"/>
            <a:ext cx="12928600" cy="9643047"/>
            <a:chOff x="279400" y="262953"/>
            <a:chExt cx="12928600" cy="9643047"/>
          </a:xfrm>
        </p:grpSpPr>
        <p:grpSp>
          <p:nvGrpSpPr>
            <p:cNvPr id="10" name="Group 7"/>
            <p:cNvGrpSpPr/>
            <p:nvPr/>
          </p:nvGrpSpPr>
          <p:grpSpPr bwMode="auto">
            <a:xfrm>
              <a:off x="279400" y="9181382"/>
              <a:ext cx="5291303" cy="573361"/>
              <a:chOff x="152400" y="9483078"/>
              <a:chExt cx="2747407" cy="297707"/>
            </a:xfrm>
          </p:grpSpPr>
          <p:sp>
            <p:nvSpPr>
              <p:cNvPr id="11" name="Rectangle 17"/>
              <p:cNvSpPr/>
              <p:nvPr/>
            </p:nvSpPr>
            <p:spPr bwMode="auto">
              <a:xfrm>
                <a:off x="611821" y="9483078"/>
                <a:ext cx="2287986" cy="297707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lvl="0" algn="just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>
                    <a:latin typeface="Arial"/>
                  </a:rPr>
                  <a:t>This project is co-funded by the European Union</a:t>
                </a:r>
                <a:endParaRPr/>
              </a:p>
              <a:p>
                <a:pPr lvl="0" algn="just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>
                    <a:latin typeface="Arial"/>
                  </a:rPr>
                  <a:t>Project: 773903</a:t>
                </a:r>
                <a:r>
                  <a:rPr lang="en-US" sz="1950">
                    <a:latin typeface="Arial"/>
                  </a:rPr>
                  <a:t>  </a:t>
                </a:r>
                <a:endParaRPr lang="en-GB" sz="1950"/>
              </a:p>
            </p:txBody>
          </p:sp>
          <p:pic>
            <p:nvPicPr>
              <p:cNvPr id="12" name="Picture 18"/>
              <p:cNvPicPr>
                <a:picLocks noChangeAspect="1"/>
              </p:cNvPicPr>
              <p:nvPr/>
            </p:nvPicPr>
            <p:blipFill>
              <a:blip r:embed="rId13"/>
              <a:stretch/>
            </p:blipFill>
            <p:spPr bwMode="auto">
              <a:xfrm>
                <a:off x="152400" y="9483080"/>
                <a:ext cx="441307" cy="294940"/>
              </a:xfrm>
              <a:prstGeom prst="rect">
                <a:avLst/>
              </a:prstGeom>
            </p:spPr>
          </p:pic>
        </p:grpSp>
        <p:grpSp>
          <p:nvGrpSpPr>
            <p:cNvPr id="13" name="Group 8"/>
            <p:cNvGrpSpPr/>
            <p:nvPr/>
          </p:nvGrpSpPr>
          <p:grpSpPr bwMode="auto">
            <a:xfrm>
              <a:off x="9328150" y="262953"/>
              <a:ext cx="3668889" cy="1735473"/>
              <a:chOff x="228600" y="312318"/>
              <a:chExt cx="1905000" cy="901111"/>
            </a:xfrm>
          </p:grpSpPr>
          <p:sp>
            <p:nvSpPr>
              <p:cNvPr id="14" name="Rectangle 15"/>
              <p:cNvSpPr/>
              <p:nvPr/>
            </p:nvSpPr>
            <p:spPr bwMode="auto">
              <a:xfrm>
                <a:off x="228600" y="919251"/>
                <a:ext cx="1905000" cy="294178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GB" sz="1550">
                    <a:latin typeface="Arial"/>
                    <a:cs typeface="Arial"/>
                  </a:rPr>
                  <a:t>Managing water scarcity in European and Chinese cropping systems</a:t>
                </a:r>
                <a:endParaRPr/>
              </a:p>
            </p:txBody>
          </p:sp>
          <p:pic>
            <p:nvPicPr>
              <p:cNvPr id="15" name="Picture 16" descr="A close up of a logo&#10;&#10;Description automatically generated"/>
              <p:cNvPicPr>
                <a:picLocks noChangeAspect="1"/>
              </p:cNvPicPr>
              <p:nvPr/>
            </p:nvPicPr>
            <p:blipFill>
              <a:blip r:embed="rId14"/>
              <a:stretch/>
            </p:blipFill>
            <p:spPr bwMode="auto">
              <a:xfrm>
                <a:off x="723900" y="312318"/>
                <a:ext cx="1028700" cy="606933"/>
              </a:xfrm>
              <a:prstGeom prst="rect">
                <a:avLst/>
              </a:prstGeom>
            </p:spPr>
          </p:pic>
        </p:grpSp>
        <p:cxnSp>
          <p:nvCxnSpPr>
            <p:cNvPr id="16" name="Straight Connector 9"/>
            <p:cNvCxnSpPr>
              <a:cxnSpLocks/>
            </p:cNvCxnSpPr>
            <p:nvPr/>
          </p:nvCxnSpPr>
          <p:spPr bwMode="auto">
            <a:xfrm>
              <a:off x="660400" y="2133600"/>
              <a:ext cx="118872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" name="Group 10"/>
            <p:cNvGrpSpPr/>
            <p:nvPr/>
          </p:nvGrpSpPr>
          <p:grpSpPr bwMode="auto">
            <a:xfrm>
              <a:off x="7460074" y="4622799"/>
              <a:ext cx="5747926" cy="5283200"/>
              <a:chOff x="3873500" y="6965598"/>
              <a:chExt cx="2984500" cy="2743200"/>
            </a:xfrm>
          </p:grpSpPr>
          <p:sp>
            <p:nvSpPr>
              <p:cNvPr id="18" name="Rectangle 13"/>
              <p:cNvSpPr/>
              <p:nvPr/>
            </p:nvSpPr>
            <p:spPr bwMode="auto">
              <a:xfrm>
                <a:off x="5334000" y="8260998"/>
                <a:ext cx="1524000" cy="14478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GB" sz="3450"/>
              </a:p>
            </p:txBody>
          </p:sp>
          <p:sp>
            <p:nvSpPr>
              <p:cNvPr id="19" name="Oval 14"/>
              <p:cNvSpPr/>
              <p:nvPr/>
            </p:nvSpPr>
            <p:spPr bwMode="auto">
              <a:xfrm>
                <a:off x="3873500" y="6965598"/>
                <a:ext cx="2984500" cy="274319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GB" sz="3450"/>
              </a:p>
            </p:txBody>
          </p:sp>
        </p:grpSp>
        <p:pic>
          <p:nvPicPr>
            <p:cNvPr id="20" name="Picture 2" descr="Image result for chinese flag"/>
            <p:cNvPicPr>
              <a:picLocks noChangeAspect="1" noChangeArrowheads="1"/>
            </p:cNvPicPr>
            <p:nvPr/>
          </p:nvPicPr>
          <p:blipFill>
            <a:blip r:embed="rId15"/>
            <a:stretch/>
          </p:blipFill>
          <p:spPr bwMode="auto">
            <a:xfrm>
              <a:off x="4889427" y="9158222"/>
              <a:ext cx="858500" cy="591194"/>
            </a:xfrm>
            <a:prstGeom prst="rect">
              <a:avLst/>
            </a:prstGeom>
            <a:noFill/>
          </p:spPr>
        </p:pic>
        <p:sp>
          <p:nvSpPr>
            <p:cNvPr id="21" name="Rectangle 12"/>
            <p:cNvSpPr/>
            <p:nvPr/>
          </p:nvSpPr>
          <p:spPr bwMode="auto">
            <a:xfrm>
              <a:off x="5747927" y="9181382"/>
              <a:ext cx="4406492" cy="461665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lvl="0" algn="just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atin typeface="Arial"/>
                </a:rPr>
                <a:t>This project is co-funded by the Chinese Ministry of Science &amp; Technology under CFM (China-EU Co-Funding Mechanism)  </a:t>
              </a:r>
              <a:endParaRPr lang="en-GB" sz="1200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1320759">
        <a:lnSpc>
          <a:spcPct val="90000"/>
        </a:lnSpc>
        <a:spcBef>
          <a:spcPts val="0"/>
        </a:spcBef>
        <a:buNone/>
        <a:defRPr sz="635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>
        <a:lnSpc>
          <a:spcPct val="90000"/>
        </a:lnSpc>
        <a:spcBef>
          <a:spcPts val="1444"/>
        </a:spcBef>
        <a:buFont typeface="Arial"/>
        <a:buChar char="•"/>
        <a:defRPr sz="4050">
          <a:solidFill>
            <a:srgbClr val="002060"/>
          </a:solidFill>
          <a:latin typeface="+mn-lt"/>
          <a:ea typeface="+mn-ea"/>
          <a:cs typeface="+mn-cs"/>
        </a:defRPr>
      </a:lvl1pPr>
      <a:lvl2pPr marL="990570" indent="-330190" algn="l" defTabSz="1320759">
        <a:lnSpc>
          <a:spcPct val="90000"/>
        </a:lnSpc>
        <a:spcBef>
          <a:spcPts val="722"/>
        </a:spcBef>
        <a:buFont typeface="Arial"/>
        <a:buChar char="•"/>
        <a:defRPr sz="3450">
          <a:solidFill>
            <a:srgbClr val="002060"/>
          </a:solidFill>
          <a:latin typeface="+mn-lt"/>
          <a:ea typeface="+mn-ea"/>
          <a:cs typeface="+mn-cs"/>
        </a:defRPr>
      </a:lvl2pPr>
      <a:lvl3pPr marL="1650949" indent="-330190" algn="l" defTabSz="1320759">
        <a:lnSpc>
          <a:spcPct val="90000"/>
        </a:lnSpc>
        <a:spcBef>
          <a:spcPts val="722"/>
        </a:spcBef>
        <a:buFont typeface="Arial"/>
        <a:buChar char="•"/>
        <a:defRPr sz="2900">
          <a:solidFill>
            <a:srgbClr val="002060"/>
          </a:solidFill>
          <a:latin typeface="+mn-lt"/>
          <a:ea typeface="+mn-ea"/>
          <a:cs typeface="+mn-cs"/>
        </a:defRPr>
      </a:lvl3pPr>
      <a:lvl4pPr marL="2311329" indent="-330190" algn="l" defTabSz="1320759">
        <a:lnSpc>
          <a:spcPct val="90000"/>
        </a:lnSpc>
        <a:spcBef>
          <a:spcPts val="722"/>
        </a:spcBef>
        <a:buFont typeface="Arial"/>
        <a:buChar char="•"/>
        <a:defRPr sz="2600">
          <a:solidFill>
            <a:srgbClr val="002060"/>
          </a:solidFill>
          <a:latin typeface="+mn-lt"/>
          <a:ea typeface="+mn-ea"/>
          <a:cs typeface="+mn-cs"/>
        </a:defRPr>
      </a:lvl4pPr>
      <a:lvl5pPr marL="2971709" indent="-330190" algn="l" defTabSz="1320759">
        <a:lnSpc>
          <a:spcPct val="90000"/>
        </a:lnSpc>
        <a:spcBef>
          <a:spcPts val="722"/>
        </a:spcBef>
        <a:buFont typeface="Arial"/>
        <a:buChar char="•"/>
        <a:defRPr sz="2600">
          <a:solidFill>
            <a:srgbClr val="002060"/>
          </a:solidFill>
          <a:latin typeface="+mn-lt"/>
          <a:ea typeface="+mn-ea"/>
          <a:cs typeface="+mn-cs"/>
        </a:defRPr>
      </a:lvl5pPr>
      <a:lvl6pPr marL="3632088" indent="-330190" algn="l" defTabSz="1320759">
        <a:lnSpc>
          <a:spcPct val="90000"/>
        </a:lnSpc>
        <a:spcBef>
          <a:spcPts val="722"/>
        </a:spcBef>
        <a:buFont typeface="Arial"/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>
        <a:lnSpc>
          <a:spcPct val="90000"/>
        </a:lnSpc>
        <a:spcBef>
          <a:spcPts val="722"/>
        </a:spcBef>
        <a:buFont typeface="Arial"/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>
        <a:lnSpc>
          <a:spcPct val="90000"/>
        </a:lnSpc>
        <a:spcBef>
          <a:spcPts val="722"/>
        </a:spcBef>
        <a:buFont typeface="Arial"/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>
        <a:lnSpc>
          <a:spcPct val="90000"/>
        </a:lnSpc>
        <a:spcBef>
          <a:spcPts val="722"/>
        </a:spcBef>
        <a:buFont typeface="Arial"/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>
        <a:defRPr sz="26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>
        <a:defRPr sz="26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>
        <a:defRPr sz="26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>
        <a:defRPr sz="26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>
        <a:defRPr sz="26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>
        <a:defRPr sz="26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>
        <a:defRPr sz="26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>
        <a:defRPr sz="26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5"/>
          <p:cNvSpPr>
            <a:spLocks noGrp="1"/>
          </p:cNvSpPr>
          <p:nvPr>
            <p:ph type="ctrTitle"/>
          </p:nvPr>
        </p:nvSpPr>
        <p:spPr bwMode="auto">
          <a:xfrm>
            <a:off x="990600" y="2311399"/>
            <a:ext cx="11023600" cy="2758547"/>
          </a:xfrm>
        </p:spPr>
        <p:txBody>
          <a:bodyPr/>
          <a:lstStyle/>
          <a:p>
            <a:pPr>
              <a:defRPr/>
            </a:pPr>
            <a:endParaRPr lang="en-GB" sz="5400">
              <a:solidFill>
                <a:srgbClr val="002060"/>
              </a:solidFill>
            </a:endParaRPr>
          </a:p>
        </p:txBody>
      </p:sp>
      <p:sp>
        <p:nvSpPr>
          <p:cNvPr id="5" name="Subtitle 16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endParaRPr lang="en-GB" sz="2400">
              <a:solidFill>
                <a:srgbClr val="002060"/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9328150" y="9181397"/>
            <a:ext cx="2971800" cy="527403"/>
          </a:xfrm>
        </p:spPr>
        <p:txBody>
          <a:bodyPr/>
          <a:lstStyle/>
          <a:p>
            <a:pPr>
              <a:defRPr/>
            </a:pPr>
            <a:fld id="{C2892199-C5D5-4028-B639-2A37A56F1A4B}" type="slidenum">
              <a:rPr lang="en-GB"/>
              <a:t>1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 lang="en-GB" sz="4800">
              <a:solidFill>
                <a:srgbClr val="002060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endParaRPr lang="en-GB" sz="3600">
              <a:solidFill>
                <a:srgbClr val="00206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892199-C5D5-4028-B639-2A37A56F1A4B}" type="slidenum">
              <a:rPr lang="en-GB"/>
              <a:t>2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2</Words>
  <Application>Microsoft Office PowerPoint</Application>
  <DocSecurity>0</DocSecurity>
  <PresentationFormat>Custom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Castro Valdecantos, Pedro</dc:creator>
  <cp:keywords/>
  <dc:description/>
  <cp:lastModifiedBy>Cristina McBride</cp:lastModifiedBy>
  <cp:revision>212</cp:revision>
  <dcterms:created xsi:type="dcterms:W3CDTF">2006-08-16T00:00:00Z</dcterms:created>
  <dcterms:modified xsi:type="dcterms:W3CDTF">2019-09-25T13:16:31Z</dcterms:modified>
  <cp:category/>
  <dc:identifier/>
  <cp:contentStatus/>
  <dc:language/>
  <cp:version/>
</cp:coreProperties>
</file>